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8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79" autoAdjust="0"/>
    <p:restoredTop sz="94660"/>
  </p:normalViewPr>
  <p:slideViewPr>
    <p:cSldViewPr>
      <p:cViewPr>
        <p:scale>
          <a:sx n="69" d="100"/>
          <a:sy n="69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2017. 12. 06.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493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472" y="2571744"/>
            <a:ext cx="8229600" cy="1143000"/>
          </a:xfrm>
        </p:spPr>
        <p:txBody>
          <a:bodyPr>
            <a:noAutofit/>
          </a:bodyPr>
          <a:lstStyle/>
          <a:p>
            <a:r>
              <a:rPr lang="hu-HU" sz="8800" dirty="0" smtClean="0">
                <a:solidFill>
                  <a:schemeClr val="tx2"/>
                </a:solidFill>
                <a:latin typeface="Berlin Sans FB" pitchFamily="34" charset="0"/>
              </a:rPr>
              <a:t>Köszönjük!</a:t>
            </a:r>
            <a:endParaRPr lang="hu-HU" sz="8800" dirty="0"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14620"/>
            <a:ext cx="8229600" cy="1143000"/>
          </a:xfrm>
        </p:spPr>
        <p:txBody>
          <a:bodyPr>
            <a:noAutofit/>
          </a:bodyPr>
          <a:lstStyle/>
          <a:p>
            <a:r>
              <a:rPr lang="hu-HU" sz="9600" dirty="0" smtClean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Köszönjük!</a:t>
            </a:r>
            <a:endParaRPr lang="hu-HU" sz="9600" dirty="0">
              <a:solidFill>
                <a:schemeClr val="tx2">
                  <a:lumMod val="75000"/>
                </a:schemeClr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5885152" cy="35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4392" y="3500439"/>
            <a:ext cx="524960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Miért szeretnénk egy fenntartható jövőt felépíteni?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2928934"/>
            <a:ext cx="4500594" cy="27146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i="1" dirty="0" smtClean="0"/>
              <a:t>„Mert igazságtalan az, amit a jövő generációival teszünk és érezzük a felelősségünket ebben.”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286011"/>
            <a:ext cx="3428992" cy="457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654164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Mit kell tanulnunk egyéni és szervezeti szinten a fenntarthatóság elérése érdekében?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5720" y="2332037"/>
            <a:ext cx="4614866" cy="4525963"/>
          </a:xfrm>
        </p:spPr>
        <p:txBody>
          <a:bodyPr/>
          <a:lstStyle/>
          <a:p>
            <a:pPr>
              <a:buNone/>
            </a:pPr>
            <a:r>
              <a:rPr lang="hu-HU" i="1" dirty="0" smtClean="0"/>
              <a:t>„Kevesebb papírra és több cselekedetre van szükség!”</a:t>
            </a:r>
          </a:p>
          <a:p>
            <a:pPr>
              <a:buNone/>
            </a:pPr>
            <a:endParaRPr lang="hu-HU" i="1" dirty="0" smtClean="0"/>
          </a:p>
          <a:p>
            <a:pPr>
              <a:buNone/>
            </a:pPr>
            <a:r>
              <a:rPr lang="hu-HU" i="1" dirty="0" smtClean="0"/>
              <a:t>„ El kell engednünk a jelen kor értékrendszertét és újat kell felépítenünk!”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200" y="2928934"/>
            <a:ext cx="2946800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Mit kell tennünk egy fenntartható jövő érdekében?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1785926"/>
            <a:ext cx="3900486" cy="4525963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„ Tudatos, radikális cselekedetekre van szükség.”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i="1" dirty="0" smtClean="0"/>
              <a:t>„Olyan emberek vezessenek, akik jó és hiteles példák</a:t>
            </a:r>
            <a:r>
              <a:rPr lang="hu-HU" dirty="0" smtClean="0"/>
              <a:t>.”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809757"/>
            <a:ext cx="3786182" cy="504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Milyen kérdést tennénk fel a konferencia részvevőinek?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928802"/>
            <a:ext cx="4400552" cy="468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„Milyen konkrét lépéseket tett annak érdekében, hogy bevonja a fiatalokat a szervezet munkájába, melynek Ön is tagja/vezetője?”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5" y="2357430"/>
            <a:ext cx="3905245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117</Words>
  <PresentationFormat>Diavetítés a képernyőre (4:3 oldalarány)</PresentationFormat>
  <Paragraphs>14</Paragraphs>
  <Slides>11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1. dia</vt:lpstr>
      <vt:lpstr>Köszönjük!</vt:lpstr>
      <vt:lpstr>3. dia</vt:lpstr>
      <vt:lpstr>4. dia</vt:lpstr>
      <vt:lpstr>Miért szeretnénk egy fenntartható jövőt felépíteni?</vt:lpstr>
      <vt:lpstr>Mit kell tanulnunk egyéni és szervezeti szinten a fenntarthatóság elérése érdekében?</vt:lpstr>
      <vt:lpstr>Mit kell tennünk egy fenntartható jövő érdekében?</vt:lpstr>
      <vt:lpstr>Milyen kérdést tennénk fel a konferencia részvevőinek?</vt:lpstr>
      <vt:lpstr>9. dia</vt:lpstr>
      <vt:lpstr>10. dia</vt:lpstr>
      <vt:lpstr>Köszönjük!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zS</dc:creator>
  <cp:lastModifiedBy>Windows-felhasználó</cp:lastModifiedBy>
  <cp:revision>39</cp:revision>
  <dcterms:created xsi:type="dcterms:W3CDTF">2017-12-04T15:40:19Z</dcterms:created>
  <dcterms:modified xsi:type="dcterms:W3CDTF">2017-12-06T19:59:14Z</dcterms:modified>
</cp:coreProperties>
</file>